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7" r:id="rId3"/>
    <p:sldId id="266" r:id="rId4"/>
    <p:sldId id="258" r:id="rId5"/>
    <p:sldId id="259" r:id="rId6"/>
    <p:sldId id="260" r:id="rId7"/>
    <p:sldId id="265" r:id="rId8"/>
    <p:sldId id="261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D6AD065-9250-4EC0-B21B-6D0EDE3B41F0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4C00A4-C37B-4836-AED7-B2853C734CF7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 Forum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Sporting Fixtures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68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From the parent survey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Going well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GB" dirty="0" smtClean="0"/>
              <a:t>Amazing opportunities for inter-school sports</a:t>
            </a:r>
          </a:p>
          <a:p>
            <a:r>
              <a:rPr lang="en-GB" dirty="0" smtClean="0"/>
              <a:t>Lovely to see so many sporting events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 smtClean="0"/>
              <a:t>Selection process for events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52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 our school, we provide two types of sporting opportunities for </a:t>
            </a:r>
            <a:r>
              <a:rPr lang="en-GB" dirty="0" smtClean="0"/>
              <a:t>children:</a:t>
            </a:r>
          </a:p>
          <a:p>
            <a:pPr lvl="1"/>
            <a:r>
              <a:rPr lang="en-GB" b="1" dirty="0" smtClean="0"/>
              <a:t>Competitions</a:t>
            </a:r>
            <a:endParaRPr lang="en-GB" dirty="0" smtClean="0"/>
          </a:p>
          <a:p>
            <a:pPr lvl="1"/>
            <a:r>
              <a:rPr lang="en-GB" b="1" dirty="0" smtClean="0"/>
              <a:t>Festivals</a:t>
            </a:r>
          </a:p>
        </p:txBody>
      </p:sp>
    </p:spTree>
    <p:extLst>
      <p:ext uri="{BB962C8B-B14F-4D97-AF65-F5344CB8AC3E}">
        <p14:creationId xmlns:p14="http://schemas.microsoft.com/office/powerpoint/2010/main" val="421700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Competitions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More </a:t>
            </a:r>
            <a:r>
              <a:rPr lang="en-GB" dirty="0"/>
              <a:t>competitive events where schools compete against each </a:t>
            </a:r>
            <a:r>
              <a:rPr lang="en-GB" dirty="0" smtClean="0"/>
              <a:t>other</a:t>
            </a:r>
          </a:p>
          <a:p>
            <a:r>
              <a:rPr lang="en-GB" dirty="0" smtClean="0"/>
              <a:t>These </a:t>
            </a:r>
            <a:r>
              <a:rPr lang="en-GB" dirty="0"/>
              <a:t>events provide an opportunity for children who excel in </a:t>
            </a:r>
            <a:r>
              <a:rPr lang="en-GB" dirty="0" smtClean="0"/>
              <a:t>sport</a:t>
            </a:r>
          </a:p>
          <a:p>
            <a:r>
              <a:rPr lang="en-GB" b="1" dirty="0" smtClean="0"/>
              <a:t>80%:20%</a:t>
            </a:r>
          </a:p>
          <a:p>
            <a:pPr lvl="1"/>
            <a:r>
              <a:rPr lang="en-GB" dirty="0" smtClean="0"/>
              <a:t>Children </a:t>
            </a:r>
            <a:r>
              <a:rPr lang="en-GB" dirty="0"/>
              <a:t>who have developed skills in the </a:t>
            </a:r>
            <a:r>
              <a:rPr lang="en-GB" dirty="0" smtClean="0"/>
              <a:t>sport</a:t>
            </a:r>
            <a:endParaRPr lang="en-GB" dirty="0"/>
          </a:p>
          <a:p>
            <a:pPr lvl="1"/>
            <a:r>
              <a:rPr lang="en-GB" dirty="0"/>
              <a:t>N</a:t>
            </a:r>
            <a:r>
              <a:rPr lang="en-GB" dirty="0" smtClean="0"/>
              <a:t>ewer </a:t>
            </a:r>
            <a:r>
              <a:rPr lang="en-GB" dirty="0"/>
              <a:t>to the sport but still demonstrate enthusiasm and competitiveness</a:t>
            </a:r>
            <a:endParaRPr lang="en-GB" dirty="0" smtClean="0"/>
          </a:p>
          <a:p>
            <a:r>
              <a:rPr lang="en-GB" dirty="0" smtClean="0"/>
              <a:t>Competitive</a:t>
            </a:r>
          </a:p>
          <a:p>
            <a:pPr lvl="1"/>
            <a:r>
              <a:rPr lang="en-GB" dirty="0" smtClean="0"/>
              <a:t>increases </a:t>
            </a:r>
            <a:r>
              <a:rPr lang="en-GB" dirty="0"/>
              <a:t>our chances of securing more places in future </a:t>
            </a:r>
            <a:r>
              <a:rPr lang="en-GB" dirty="0" smtClean="0"/>
              <a:t>competitions</a:t>
            </a:r>
          </a:p>
          <a:p>
            <a:r>
              <a:rPr lang="en-GB" dirty="0" smtClean="0"/>
              <a:t>As </a:t>
            </a:r>
            <a:r>
              <a:rPr lang="en-GB" dirty="0"/>
              <a:t>part of our selection process, priority is given to children who attend relevant school sports </a:t>
            </a:r>
            <a:r>
              <a:rPr lang="en-GB" dirty="0" smtClean="0"/>
              <a:t>clubs.</a:t>
            </a:r>
          </a:p>
          <a:p>
            <a:pPr lvl="1"/>
            <a:r>
              <a:rPr lang="en-GB" dirty="0"/>
              <a:t>B</a:t>
            </a:r>
            <a:r>
              <a:rPr lang="en-GB" dirty="0" smtClean="0"/>
              <a:t>asketball club children </a:t>
            </a:r>
            <a:r>
              <a:rPr lang="en-GB" dirty="0"/>
              <a:t>will have first </a:t>
            </a:r>
            <a:r>
              <a:rPr lang="en-GB" dirty="0" smtClean="0"/>
              <a:t>consideration</a:t>
            </a:r>
          </a:p>
          <a:p>
            <a:pPr lvl="1"/>
            <a:r>
              <a:rPr lang="en-GB" dirty="0" smtClean="0"/>
              <a:t>Hockey</a:t>
            </a:r>
          </a:p>
          <a:p>
            <a:r>
              <a:rPr lang="en-GB" dirty="0" smtClean="0"/>
              <a:t>However</a:t>
            </a:r>
            <a:r>
              <a:rPr lang="en-GB" dirty="0"/>
              <a:t>, we do keep track of all participants to ensure a fair distribution of opportunities across different </a:t>
            </a:r>
            <a:r>
              <a:rPr lang="en-GB" dirty="0" smtClean="0"/>
              <a:t>competitions.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604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Festivals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Non-competitive events</a:t>
            </a:r>
          </a:p>
          <a:p>
            <a:pPr lvl="1"/>
            <a:r>
              <a:rPr lang="en-GB" dirty="0" smtClean="0"/>
              <a:t>Designed </a:t>
            </a:r>
            <a:r>
              <a:rPr lang="en-GB" dirty="0"/>
              <a:t>for children who may not have as much experience in a sport or prefer a more relaxed </a:t>
            </a:r>
            <a:r>
              <a:rPr lang="en-GB" dirty="0" smtClean="0"/>
              <a:t>environment.</a:t>
            </a:r>
          </a:p>
          <a:p>
            <a:r>
              <a:rPr lang="en-GB" dirty="0" smtClean="0"/>
              <a:t>These </a:t>
            </a:r>
            <a:r>
              <a:rPr lang="en-GB" dirty="0"/>
              <a:t>events focus on fun, </a:t>
            </a:r>
            <a:r>
              <a:rPr lang="en-GB" dirty="0" smtClean="0"/>
              <a:t>teamwork </a:t>
            </a:r>
            <a:r>
              <a:rPr lang="en-GB" dirty="0"/>
              <a:t>and skill </a:t>
            </a:r>
            <a:r>
              <a:rPr lang="en-GB" dirty="0" smtClean="0"/>
              <a:t>development.</a:t>
            </a:r>
          </a:p>
          <a:p>
            <a:r>
              <a:rPr lang="en-GB" b="1" dirty="0" smtClean="0"/>
              <a:t>Children </a:t>
            </a:r>
            <a:r>
              <a:rPr lang="en-GB" b="1" dirty="0"/>
              <a:t>who are not selected for tournaments are prioritised for </a:t>
            </a:r>
            <a:r>
              <a:rPr lang="en-GB" b="1" dirty="0" smtClean="0"/>
              <a:t>festivals.</a:t>
            </a:r>
          </a:p>
          <a:p>
            <a:r>
              <a:rPr lang="en-GB" dirty="0" smtClean="0"/>
              <a:t>We </a:t>
            </a:r>
            <a:r>
              <a:rPr lang="en-GB" dirty="0"/>
              <a:t>acknowledge that there are often </a:t>
            </a:r>
            <a:r>
              <a:rPr lang="en-GB" b="1" dirty="0"/>
              <a:t>more tournaments than festivals</a:t>
            </a:r>
            <a:r>
              <a:rPr lang="en-GB" dirty="0"/>
              <a:t> in any given </a:t>
            </a:r>
            <a:r>
              <a:rPr lang="en-GB" dirty="0" smtClean="0"/>
              <a:t>term</a:t>
            </a:r>
          </a:p>
          <a:p>
            <a:pPr lvl="1"/>
            <a:r>
              <a:rPr lang="en-GB" dirty="0" smtClean="0"/>
              <a:t>Determined </a:t>
            </a:r>
            <a:r>
              <a:rPr lang="en-GB" dirty="0"/>
              <a:t>by external </a:t>
            </a:r>
            <a:r>
              <a:rPr lang="en-GB" dirty="0" smtClean="0"/>
              <a:t>organisers.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44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503370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76"/>
          <a:stretch/>
        </p:blipFill>
        <p:spPr bwMode="auto">
          <a:xfrm>
            <a:off x="4139952" y="1340768"/>
            <a:ext cx="4392488" cy="4427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3149540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Ensuring Fairness and Opportunity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687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Challenges and Considerations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Many more children in school then places for the events.</a:t>
            </a:r>
          </a:p>
          <a:p>
            <a:r>
              <a:rPr lang="en-GB" dirty="0" smtClean="0"/>
              <a:t>Sports day all get to compete.</a:t>
            </a:r>
          </a:p>
          <a:p>
            <a:r>
              <a:rPr lang="en-GB" smtClean="0"/>
              <a:t>Other opportunities </a:t>
            </a:r>
            <a:r>
              <a:rPr lang="en-GB" dirty="0" smtClean="0"/>
              <a:t>for our children to compete with other schools outside of the competitions and festivals</a:t>
            </a:r>
          </a:p>
          <a:p>
            <a:r>
              <a:rPr lang="en-GB" dirty="0" smtClean="0"/>
              <a:t>While </a:t>
            </a:r>
            <a:r>
              <a:rPr lang="en-GB" dirty="0"/>
              <a:t>we strive to send staff who are familiar with each sport, there are times when this is not possible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More </a:t>
            </a:r>
            <a:r>
              <a:rPr lang="en-GB" dirty="0"/>
              <a:t>beneficial for children to have the opportunity to take part than to miss </a:t>
            </a:r>
            <a:r>
              <a:rPr lang="en-GB" dirty="0" smtClean="0"/>
              <a:t>out.</a:t>
            </a:r>
          </a:p>
          <a:p>
            <a:r>
              <a:rPr lang="en-GB" dirty="0" smtClean="0"/>
              <a:t>Sporting </a:t>
            </a:r>
            <a:r>
              <a:rPr lang="en-GB" dirty="0"/>
              <a:t>events with very little </a:t>
            </a:r>
            <a:r>
              <a:rPr lang="en-GB" dirty="0" smtClean="0"/>
              <a:t>notice.</a:t>
            </a:r>
          </a:p>
          <a:p>
            <a:pPr lvl="1"/>
            <a:r>
              <a:rPr lang="en-GB" dirty="0" smtClean="0"/>
              <a:t>This </a:t>
            </a:r>
            <a:r>
              <a:rPr lang="en-GB" dirty="0"/>
              <a:t>is a common challenge faced by all schools in our borough</a:t>
            </a:r>
            <a:r>
              <a:rPr lang="en-GB" dirty="0" smtClean="0"/>
              <a:t>.</a:t>
            </a:r>
          </a:p>
          <a:p>
            <a:r>
              <a:rPr lang="en-GB" dirty="0" smtClean="0"/>
              <a:t>Mr </a:t>
            </a:r>
            <a:r>
              <a:rPr lang="en-GB" dirty="0" err="1" smtClean="0"/>
              <a:t>Tagg</a:t>
            </a:r>
            <a:r>
              <a:rPr lang="en-GB" dirty="0" smtClean="0"/>
              <a:t> and Mr Williams</a:t>
            </a:r>
          </a:p>
          <a:p>
            <a:pPr lvl="1"/>
            <a:r>
              <a:rPr lang="en-GB" dirty="0" smtClean="0"/>
              <a:t>Hockey, football, cricket clubs run by teachers in their own time.</a:t>
            </a:r>
          </a:p>
          <a:p>
            <a:pPr lvl="1"/>
            <a:r>
              <a:rPr lang="en-GB" dirty="0" smtClean="0"/>
              <a:t>Listened to parents about offering pre-competition coaching (e.g. netball and basketball this term).</a:t>
            </a:r>
          </a:p>
          <a:p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686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Parental Support &amp; Volunteering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Expand </a:t>
            </a:r>
            <a:r>
              <a:rPr lang="en-GB" dirty="0"/>
              <a:t>our network of parents who may be able to support or coach at sporting events.</a:t>
            </a:r>
          </a:p>
          <a:p>
            <a:r>
              <a:rPr lang="en-GB" dirty="0" smtClean="0"/>
              <a:t>Expertise </a:t>
            </a:r>
            <a:r>
              <a:rPr lang="en-GB" dirty="0"/>
              <a:t>in a particular sport or would be interested in helping to supervise or coach children at </a:t>
            </a:r>
            <a:r>
              <a:rPr lang="en-GB" dirty="0" smtClean="0"/>
              <a:t>competitions or festivals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57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232</TotalTime>
  <Words>371</Words>
  <Application>Microsoft Office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Parent Forum</vt:lpstr>
      <vt:lpstr>From the parent survey</vt:lpstr>
      <vt:lpstr>PowerPoint Presentation</vt:lpstr>
      <vt:lpstr>Competitions</vt:lpstr>
      <vt:lpstr>Festivals</vt:lpstr>
      <vt:lpstr>PowerPoint Presentation</vt:lpstr>
      <vt:lpstr>Ensuring Fairness and Opportunity </vt:lpstr>
      <vt:lpstr>Challenges and Considerations</vt:lpstr>
      <vt:lpstr>Parental Support &amp; Volunteering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Forum</dc:title>
  <dc:creator>Matthew McHale</dc:creator>
  <cp:lastModifiedBy>Shona Pitcher</cp:lastModifiedBy>
  <cp:revision>11</cp:revision>
  <dcterms:created xsi:type="dcterms:W3CDTF">2025-02-03T12:50:27Z</dcterms:created>
  <dcterms:modified xsi:type="dcterms:W3CDTF">2025-02-25T14:44:18Z</dcterms:modified>
</cp:coreProperties>
</file>